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5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2" d="100"/>
          <a:sy n="82" d="100"/>
        </p:scale>
        <p:origin x="-96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79440E4-0724-834B-B93D-4AF833FF39E9}" type="datetimeFigureOut">
              <a:rPr lang="en-US" smtClean="0"/>
              <a:pPr/>
              <a:t>10/9/2012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CE645EA-BB60-414E-8655-7D12D901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4044073" y="542135"/>
            <a:ext cx="5804711" cy="580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49324" y="325282"/>
            <a:ext cx="4616717" cy="578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90613"/>
            <a:ext cx="8229600" cy="4676775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200"/>
              </a:spcAft>
            </a:pPr>
            <a:r>
              <a:rPr lang="en-US" sz="9600" b="1" dirty="0" smtClean="0">
                <a:solidFill>
                  <a:schemeClr val="tx2"/>
                </a:solidFill>
                <a:effectLst/>
              </a:rPr>
              <a:t>Habitat for Humanity at </a:t>
            </a:r>
            <a:r>
              <a:rPr lang="en-US" sz="9600" b="1" dirty="0" err="1" smtClean="0">
                <a:solidFill>
                  <a:schemeClr val="tx2"/>
                </a:solidFill>
                <a:effectLst/>
              </a:rPr>
              <a:t>UChicago</a:t>
            </a:r>
            <a:endParaRPr lang="en-US" sz="9600" b="1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uiting\Downloads\finalfinal.bmp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7693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89192" y="0"/>
            <a:ext cx="88263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</a:rPr>
              <a:t>H</a:t>
            </a:r>
            <a:r>
              <a:rPr lang="en-US" sz="6600" b="1" dirty="0" smtClean="0">
                <a:solidFill>
                  <a:schemeClr val="tx2"/>
                </a:solidFill>
              </a:rPr>
              <a:t>ow can I get involved?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23837" y="2167544"/>
            <a:ext cx="855708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</a:rPr>
              <a:t>Sign up for our </a:t>
            </a:r>
            <a:r>
              <a:rPr lang="en-US" sz="4000" b="1" dirty="0" err="1" smtClean="0">
                <a:solidFill>
                  <a:srgbClr val="008000"/>
                </a:solidFill>
              </a:rPr>
              <a:t>listhost</a:t>
            </a:r>
            <a:r>
              <a:rPr lang="en-US" sz="4000" b="1" dirty="0" smtClean="0">
                <a:solidFill>
                  <a:srgbClr val="008000"/>
                </a:solidFill>
              </a:rPr>
              <a:t>! Search </a:t>
            </a:r>
            <a:r>
              <a:rPr lang="en-US" sz="4000" b="1" dirty="0" err="1" smtClean="0">
                <a:solidFill>
                  <a:srgbClr val="008000"/>
                </a:solidFill>
              </a:rPr>
              <a:t>Uchabitat</a:t>
            </a:r>
            <a:r>
              <a:rPr lang="en-US" sz="4000" b="1" dirty="0" smtClean="0">
                <a:solidFill>
                  <a:srgbClr val="008000"/>
                </a:solidFill>
              </a:rPr>
              <a:t> at lists.uchicago.edu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57726" y="3583726"/>
            <a:ext cx="740867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/>
              <a:t>Any other questions? </a:t>
            </a:r>
          </a:p>
          <a:p>
            <a:pPr algn="ctr"/>
            <a:endParaRPr lang="en-US" sz="3400" b="1" dirty="0" smtClean="0"/>
          </a:p>
          <a:p>
            <a:pPr algn="ctr"/>
            <a:r>
              <a:rPr lang="en-US" sz="3400" b="1" dirty="0" smtClean="0"/>
              <a:t>Our contact information can be found on our website at </a:t>
            </a:r>
            <a:r>
              <a:rPr lang="en-US" sz="3400" b="1" u="sng" dirty="0" smtClean="0"/>
              <a:t>habitat.uchicago.edu</a:t>
            </a:r>
          </a:p>
        </p:txBody>
      </p:sp>
      <p:sp>
        <p:nvSpPr>
          <p:cNvPr id="1026" name="AutoShape 2" descr="https://mail.google.com/mail/?ui=2&amp;ik=3bbccb56ca&amp;view=att&amp;th=12fd73b4f830260e&amp;attid=0.1&amp;disp=inline&amp;realattid=f_gni2z4xl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mail.google.com/mail/?ui=2&amp;ik=3bbccb56ca&amp;view=att&amp;th=12fd73b4f830260e&amp;attid=0.1&amp;disp=inline&amp;realattid=f_gni2z4xl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3763" y="283766"/>
            <a:ext cx="8696475" cy="1183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 Any Given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Saturday…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3046" y="843518"/>
            <a:ext cx="3817609" cy="5430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do we do?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with</a:t>
            </a:r>
            <a:r>
              <a:rPr lang="en-US" sz="3200" dirty="0" smtClean="0"/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HFH Chicago South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Suburbs, our affiliate, to renovate and construct homes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24" y="1640702"/>
            <a:ext cx="2112744" cy="1584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7977" y="6291181"/>
            <a:ext cx="435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 Trip to the ‘</a:t>
            </a:r>
            <a:r>
              <a:rPr lang="en-US" b="1" dirty="0" err="1" smtClean="0"/>
              <a:t>ReStore</a:t>
            </a:r>
            <a:r>
              <a:rPr lang="en-US" b="1" dirty="0" smtClean="0"/>
              <a:t>’ in Gary, IN (2009)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77" y="1872570"/>
            <a:ext cx="2922967" cy="3897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224" y="3568461"/>
            <a:ext cx="2042040" cy="272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58" y="673710"/>
            <a:ext cx="8119641" cy="1460076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</a:rPr>
              <a:t>Winter Break and </a:t>
            </a:r>
            <a:br>
              <a:rPr lang="en-US" sz="6600" b="1" dirty="0" smtClean="0">
                <a:solidFill>
                  <a:schemeClr val="tx2"/>
                </a:solidFill>
              </a:rPr>
            </a:br>
            <a:r>
              <a:rPr lang="en-US" sz="6600" b="1" dirty="0" smtClean="0">
                <a:solidFill>
                  <a:schemeClr val="tx2"/>
                </a:solidFill>
              </a:rPr>
              <a:t>Spring Break Trips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1951" y="1886673"/>
            <a:ext cx="5354555" cy="4247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b="1" dirty="0" smtClean="0">
                <a:solidFill>
                  <a:srgbClr val="008000"/>
                </a:solidFill>
              </a:rPr>
              <a:t>What do we do?</a:t>
            </a:r>
          </a:p>
          <a:p>
            <a:pPr lvl="1"/>
            <a:r>
              <a:rPr lang="en-US" sz="3200" dirty="0" smtClean="0"/>
              <a:t> Work for 1 week on home construction</a:t>
            </a:r>
          </a:p>
          <a:p>
            <a:pPr lvl="1"/>
            <a:r>
              <a:rPr lang="en-US" sz="3200" dirty="0" smtClean="0"/>
              <a:t>Spend time off exploring the town/city we’re in</a:t>
            </a:r>
          </a:p>
          <a:p>
            <a:pPr lvl="1"/>
            <a:endParaRPr lang="en-US" sz="3200" dirty="0" smtClean="0"/>
          </a:p>
          <a:p>
            <a:pPr lvl="1"/>
            <a:endParaRPr lang="en-US" dirty="0"/>
          </a:p>
        </p:txBody>
      </p:sp>
      <p:pic>
        <p:nvPicPr>
          <p:cNvPr id="5" name="Picture 4" descr="216225_10150575890500128_506790127_18401791_334866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010" y="4097438"/>
            <a:ext cx="4027989" cy="2722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680" y="6360161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 Trip to Decatur, AL (2010)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01031" y="6505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05" y="1982223"/>
            <a:ext cx="3001210" cy="1992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74" y="4712688"/>
            <a:ext cx="2778551" cy="1647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745"/>
            <a:ext cx="8229600" cy="152215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</a:rPr>
              <a:t>Previous Domestic Trip Locations…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1345" y="2540275"/>
            <a:ext cx="4584608" cy="4317725"/>
          </a:xfrm>
        </p:spPr>
        <p:txBody>
          <a:bodyPr>
            <a:normAutofit/>
          </a:bodyPr>
          <a:lstStyle/>
          <a:p>
            <a:r>
              <a:rPr lang="en-US" dirty="0" smtClean="0"/>
              <a:t>Aniston, AL</a:t>
            </a:r>
          </a:p>
          <a:p>
            <a:r>
              <a:rPr lang="en-US" dirty="0" smtClean="0"/>
              <a:t>Dade City, FL</a:t>
            </a:r>
          </a:p>
          <a:p>
            <a:r>
              <a:rPr lang="en-US" dirty="0" smtClean="0"/>
              <a:t>Americus, GA</a:t>
            </a:r>
          </a:p>
          <a:p>
            <a:r>
              <a:rPr lang="en-US" dirty="0" smtClean="0"/>
              <a:t>New Orleans, LA</a:t>
            </a:r>
          </a:p>
          <a:p>
            <a:r>
              <a:rPr lang="en-US" dirty="0" err="1" smtClean="0"/>
              <a:t>Meridan</a:t>
            </a:r>
            <a:r>
              <a:rPr lang="en-US" dirty="0" smtClean="0"/>
              <a:t>, MS</a:t>
            </a:r>
          </a:p>
          <a:p>
            <a:r>
              <a:rPr lang="en-US" dirty="0" smtClean="0"/>
              <a:t>Raleigh, NC</a:t>
            </a:r>
          </a:p>
          <a:p>
            <a:r>
              <a:rPr lang="en-US" dirty="0" smtClean="0"/>
              <a:t>Florence, SC</a:t>
            </a:r>
          </a:p>
          <a:p>
            <a:r>
              <a:rPr lang="en-US" dirty="0" smtClean="0"/>
              <a:t>Lynchburg, VA</a:t>
            </a:r>
          </a:p>
          <a:p>
            <a:pPr>
              <a:buNone/>
            </a:pPr>
            <a:r>
              <a:rPr lang="en-US" dirty="0" smtClean="0"/>
              <a:t>…and more!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808" y="1657377"/>
            <a:ext cx="855708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Where have we been?</a:t>
            </a:r>
            <a:endParaRPr 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718" y="2664706"/>
            <a:ext cx="5219612" cy="35232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4609" y="6294178"/>
            <a:ext cx="364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 Trip to New Orleans, LA (2008)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22"/>
            <a:ext cx="4696078" cy="36815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13" y="1"/>
            <a:ext cx="4591288" cy="3443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3" y="1985635"/>
            <a:ext cx="4392592" cy="3216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76" y="3443466"/>
            <a:ext cx="4745624" cy="355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696"/>
            <a:ext cx="4696078" cy="307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15" y="1594413"/>
            <a:ext cx="3272803" cy="2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5632" y="-188865"/>
            <a:ext cx="8229600" cy="152215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</a:rPr>
              <a:t>International Trips</a:t>
            </a:r>
            <a:endParaRPr lang="en-US" sz="6600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317808" y="1984243"/>
            <a:ext cx="3833104" cy="4123235"/>
          </a:xfrm>
        </p:spPr>
        <p:txBody>
          <a:bodyPr>
            <a:normAutofit/>
          </a:bodyPr>
          <a:lstStyle/>
          <a:p>
            <a:r>
              <a:rPr lang="en-US" dirty="0" err="1" smtClean="0"/>
              <a:t>Ishinomaki</a:t>
            </a:r>
            <a:r>
              <a:rPr lang="en-US" dirty="0" smtClean="0"/>
              <a:t>, Japan</a:t>
            </a:r>
          </a:p>
          <a:p>
            <a:r>
              <a:rPr lang="en-US" dirty="0" smtClean="0"/>
              <a:t>Las </a:t>
            </a:r>
            <a:r>
              <a:rPr lang="en-US" dirty="0" err="1" smtClean="0"/>
              <a:t>Varas</a:t>
            </a:r>
            <a:r>
              <a:rPr lang="en-US" dirty="0" smtClean="0"/>
              <a:t>, Mexico</a:t>
            </a:r>
          </a:p>
          <a:p>
            <a:r>
              <a:rPr lang="en-US" dirty="0" smtClean="0"/>
              <a:t>Guayaquil, Ecuador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5856" y="1032344"/>
            <a:ext cx="855708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Where have we been?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85" y="2210830"/>
            <a:ext cx="4314457" cy="294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56" y="3763964"/>
            <a:ext cx="4304576" cy="2976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2021" y="5454370"/>
            <a:ext cx="3095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Spring Break Build Trip to </a:t>
            </a:r>
          </a:p>
          <a:p>
            <a:pPr algn="ctr"/>
            <a:r>
              <a:rPr lang="en-US" b="1" dirty="0" smtClean="0"/>
              <a:t>Las </a:t>
            </a:r>
            <a:r>
              <a:rPr lang="en-US" b="1" dirty="0" err="1" smtClean="0"/>
              <a:t>Varas</a:t>
            </a:r>
            <a:r>
              <a:rPr lang="en-US" b="1" dirty="0" smtClean="0"/>
              <a:t>, Mexico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NY D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46" y="1599235"/>
            <a:ext cx="3495554" cy="52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Restoratio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4" y="59393"/>
            <a:ext cx="6139648" cy="407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SC073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99" y="0"/>
            <a:ext cx="4386172" cy="328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rden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777"/>
            <a:ext cx="2950913" cy="39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metary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59" y="3971253"/>
            <a:ext cx="3953437" cy="29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NY D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9547"/>
            <a:ext cx="3504283" cy="23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https://mail-attachment.googleusercontent.com/attachment/?ui=2&amp;ik=3bbccb56ca&amp;view=att&amp;th=13a2882cc7a4884d&amp;attid=0.7&amp;disp=inline&amp;realattid=f_h7uxnwol6&amp;safe=1&amp;zw&amp;saduie=AG9B_P8ALrFXhgFd5Wc2HBgANblq&amp;sadet=1349819523969&amp;sads=iPLt6iATI7wnkyqNX1TUVr3Tz4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https://mail-attachment.googleusercontent.com/attachment/?ui=2&amp;ik=3bbccb56ca&amp;view=att&amp;th=13a2882cc7a4884d&amp;attid=0.7&amp;disp=inline&amp;realattid=f_h7uxnwol6&amp;safe=1&amp;zw&amp;saduie=AG9B_P8ALrFXhgFd5Wc2HBgANblq&amp;sadet=1349819523969&amp;sads=iPLt6iATI7wnkyqNX1TUVr3Tz4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 descr="https://mail-attachment.googleusercontent.com/attachment/?ui=2&amp;ik=3bbccb56ca&amp;view=att&amp;th=13a2882cc7a4884d&amp;attid=0.7&amp;disp=inline&amp;realattid=f_h7uxnwol6&amp;safe=1&amp;zw&amp;saduie=AG9B_P8ALrFXhgFd5Wc2HBgANblq&amp;sadet=1349819523969&amp;sads=iPLt6iATI7wnkyqNX1TUVr3Tz4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0" descr="https://mail-attachment.googleusercontent.com/attachment/?ui=2&amp;ik=3bbccb56ca&amp;view=att&amp;th=13a2882cc7a4884d&amp;attid=0.7&amp;disp=inline&amp;realattid=f_h7uxnwol6&amp;safe=1&amp;zw&amp;saduie=AG9B_P8ALrFXhgFd5Wc2HBgANblq&amp;sadet=1349819523969&amp;sads=iPLt6iATI7wnkyqNX1TUVr3Tz4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39"/>
            <a:ext cx="3086127" cy="23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3047"/>
            <a:ext cx="8611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</a:rPr>
              <a:t>Why Go on a Build Trip?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4569097" y="1202097"/>
            <a:ext cx="457490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3400" dirty="0" smtClean="0"/>
              <a:t> Support a </a:t>
            </a:r>
            <a:r>
              <a:rPr lang="en-US" sz="3400" b="1" u="sng" dirty="0" smtClean="0"/>
              <a:t>Good Cause</a:t>
            </a:r>
            <a:r>
              <a:rPr lang="en-US" sz="3400" dirty="0" smtClean="0"/>
              <a:t>!</a:t>
            </a:r>
          </a:p>
          <a:p>
            <a:pPr>
              <a:buFont typeface="Arial"/>
              <a:buChar char="•"/>
            </a:pPr>
            <a:r>
              <a:rPr lang="en-US" sz="3400" dirty="0" smtClean="0"/>
              <a:t>Gain </a:t>
            </a:r>
            <a:r>
              <a:rPr lang="en-US" sz="3400" b="1" u="sng" dirty="0" smtClean="0"/>
              <a:t>Team-Building Experience!</a:t>
            </a:r>
            <a:endParaRPr lang="en-US" sz="3400" dirty="0" smtClean="0"/>
          </a:p>
          <a:p>
            <a:pPr>
              <a:buFont typeface="Arial"/>
              <a:buChar char="•"/>
            </a:pPr>
            <a:r>
              <a:rPr lang="en-US" sz="3400" b="1" u="sng" dirty="0" smtClean="0"/>
              <a:t>Travel</a:t>
            </a:r>
            <a:r>
              <a:rPr lang="en-US" sz="3400" dirty="0"/>
              <a:t> </a:t>
            </a:r>
            <a:r>
              <a:rPr lang="en-US" sz="3400" dirty="0" smtClean="0"/>
              <a:t>and</a:t>
            </a:r>
            <a:r>
              <a:rPr lang="en-US" sz="3400" dirty="0"/>
              <a:t> </a:t>
            </a:r>
            <a:r>
              <a:rPr lang="en-US" sz="3400" b="1" u="sng" dirty="0" smtClean="0"/>
              <a:t>Network </a:t>
            </a:r>
            <a:r>
              <a:rPr lang="en-US" sz="3400" dirty="0" smtClean="0"/>
              <a:t>with members involved with community service/non-profit efforts!</a:t>
            </a:r>
          </a:p>
          <a:p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0" y="1190867"/>
            <a:ext cx="4285598" cy="2410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0" y="4549609"/>
            <a:ext cx="3960919" cy="2228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06" y="3749523"/>
            <a:ext cx="443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Spring Break Build Trip to Dade City, FL (2011)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2"/>
                </a:solidFill>
              </a:rPr>
              <a:t>What else do we do?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165531" y="945950"/>
            <a:ext cx="889744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3400" dirty="0" smtClean="0"/>
              <a:t> </a:t>
            </a:r>
            <a:r>
              <a:rPr lang="en-US" sz="3200" dirty="0" smtClean="0"/>
              <a:t>We hold </a:t>
            </a:r>
            <a:r>
              <a:rPr lang="en-US" sz="3200" b="1" u="sng" dirty="0" smtClean="0"/>
              <a:t>speaker events</a:t>
            </a:r>
            <a:r>
              <a:rPr lang="en-US" sz="3200" dirty="0" smtClean="0"/>
              <a:t> to address housing/development issues!</a:t>
            </a:r>
          </a:p>
          <a:p>
            <a:pPr lvl="1"/>
            <a:r>
              <a:rPr lang="en-US" sz="3200" i="1" u="sng" dirty="0" smtClean="0"/>
              <a:t>Most Recent</a:t>
            </a:r>
            <a:r>
              <a:rPr lang="en-US" sz="3200" i="1" dirty="0" smtClean="0"/>
              <a:t>: </a:t>
            </a:r>
            <a:r>
              <a:rPr lang="en-US" sz="3200" dirty="0" smtClean="0"/>
              <a:t>Jeff Leslie’s lecture on </a:t>
            </a:r>
            <a:r>
              <a:rPr lang="en-US" sz="3200" b="1" i="1" dirty="0" smtClean="0"/>
              <a:t>Mixed Income Housing Strategies in Chicago</a:t>
            </a:r>
            <a:endParaRPr lang="en-US" sz="3200" i="1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We hold weekly </a:t>
            </a:r>
            <a:r>
              <a:rPr lang="en-US" sz="3200" b="1" u="sng" dirty="0" smtClean="0"/>
              <a:t>bake sales</a:t>
            </a:r>
            <a:r>
              <a:rPr lang="en-US" sz="3200" u="sng" dirty="0" smtClean="0"/>
              <a:t> </a:t>
            </a:r>
            <a:r>
              <a:rPr lang="en-US" sz="3200" dirty="0" smtClean="0"/>
              <a:t> during Chicago Presents concerts!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We hold additional </a:t>
            </a:r>
          </a:p>
          <a:p>
            <a:r>
              <a:rPr lang="en-US" sz="3200" b="1" u="sng" dirty="0" smtClean="0"/>
              <a:t>fundraisers</a:t>
            </a:r>
            <a:r>
              <a:rPr lang="en-US" sz="3200" dirty="0" smtClean="0"/>
              <a:t>!  </a:t>
            </a:r>
          </a:p>
          <a:p>
            <a:r>
              <a:rPr lang="en-US" sz="3200" i="1" dirty="0" smtClean="0"/>
              <a:t>	</a:t>
            </a:r>
            <a:r>
              <a:rPr lang="en-US" sz="3200" i="1" u="sng" dirty="0" smtClean="0"/>
              <a:t>Example</a:t>
            </a:r>
            <a:r>
              <a:rPr lang="en-US" sz="3200" i="1" dirty="0" smtClean="0"/>
              <a:t>: </a:t>
            </a:r>
            <a:r>
              <a:rPr lang="en-US" sz="3200" dirty="0" smtClean="0"/>
              <a:t>Gingerbread</a:t>
            </a:r>
          </a:p>
          <a:p>
            <a:r>
              <a:rPr lang="en-US" sz="3200" dirty="0" smtClean="0"/>
              <a:t> 	House Decorating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Competition</a:t>
            </a:r>
          </a:p>
        </p:txBody>
      </p:sp>
      <p:pic>
        <p:nvPicPr>
          <p:cNvPr id="2050" name="Picture 2" descr="http://habitat.uchicago.edu/_images/Gingerbread2011/Eiffel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23" y="4039563"/>
            <a:ext cx="4227653" cy="28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171</TotalTime>
  <Words>268</Words>
  <Application>Microsoft Office PowerPoint</Application>
  <PresentationFormat>On-screen Show (4:3)</PresentationFormat>
  <Paragraphs>49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Equity</vt:lpstr>
      <vt:lpstr>Habitat for Humanity at UChicago</vt:lpstr>
      <vt:lpstr>PowerPoint Presentation</vt:lpstr>
      <vt:lpstr>Winter Break and  Spring Break Trips</vt:lpstr>
      <vt:lpstr>Previous Domestic Trip Locations…</vt:lpstr>
      <vt:lpstr>PowerPoint Presentation</vt:lpstr>
      <vt:lpstr>International Trips</vt:lpstr>
      <vt:lpstr>PowerPoint Presentation</vt:lpstr>
      <vt:lpstr>PowerPoint Presentation</vt:lpstr>
      <vt:lpstr>PowerPoint Presentation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 for Humanity at UChicago</dc:title>
  <dc:creator>Tara Ananth</dc:creator>
  <cp:lastModifiedBy>Huiting</cp:lastModifiedBy>
  <cp:revision>87</cp:revision>
  <dcterms:created xsi:type="dcterms:W3CDTF">2011-05-17T13:24:37Z</dcterms:created>
  <dcterms:modified xsi:type="dcterms:W3CDTF">2012-10-09T22:36:03Z</dcterms:modified>
</cp:coreProperties>
</file>